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0" r:id="rId5"/>
    <p:sldId id="261" r:id="rId6"/>
    <p:sldId id="257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66FF"/>
    <a:srgbClr val="3399FF"/>
    <a:srgbClr val="66CCFF"/>
    <a:srgbClr val="FF00FF"/>
    <a:srgbClr val="FF66FF"/>
    <a:srgbClr val="FF99FF"/>
    <a:srgbClr val="FFCCFF"/>
    <a:srgbClr val="F6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7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87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57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81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62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48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21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0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04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25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92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9E7C-12DB-4D4E-B0D3-7675385158C7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74E6-B75A-4B9B-B257-DC5F5284FC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8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A8AC1E-A473-3856-D19A-9F7546E0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Határtalanul kirándulás: ERDÉLY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8970D4-A720-4A12-AAF7-0EC551B6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2025. 04.14 – 04. 17.</a:t>
            </a:r>
          </a:p>
        </p:txBody>
      </p:sp>
    </p:spTree>
    <p:extLst>
      <p:ext uri="{BB962C8B-B14F-4D97-AF65-F5344CB8AC3E}">
        <p14:creationId xmlns:p14="http://schemas.microsoft.com/office/powerpoint/2010/main" val="231061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5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1CC1E11-7ED7-6489-A0DF-D1D52B93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Közel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1000 km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F4E95AC-9CDC-8C69-295E-CF809BBE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744" t="15483" r="879" b="14936"/>
          <a:stretch/>
        </p:blipFill>
        <p:spPr>
          <a:xfrm>
            <a:off x="4207933" y="1295395"/>
            <a:ext cx="7861808" cy="45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0851" t="21539" r="15928" b="1564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80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756920" y="102234"/>
            <a:ext cx="10515600" cy="6471285"/>
          </a:xfrm>
        </p:spPr>
        <p:txBody>
          <a:bodyPr>
            <a:noAutofit/>
          </a:bodyPr>
          <a:lstStyle/>
          <a:p>
            <a:pPr algn="ctr"/>
            <a:r>
              <a:rPr lang="hu-HU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Nagykároly - KárolyiKastély</a:t>
            </a:r>
          </a:p>
          <a:p>
            <a:pPr algn="l"/>
            <a:endParaRPr lang="hu-HU" sz="1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mai kastély elődjét 1482-ben Károlyi Láncz László kezdte el építeni, amikor Mátyás királytól engedélyt kaptak egy kőház építésére. 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1592-ben az eddigi négyszögletes épületet Károlyi Mihály erősítette meg a török elleni harcok idején.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1699-ben báró Károlyi Sándor alakította át újra díszesebb formába.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1794-ben gróf Károlyi József a régi várat lebontatta és helyébe Joseph Bitthauser tervei alapján építtetett új kastélyt, barokk stílusban. 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1894-ben gróf Károlyi István újból átalakíttatta a kastélyt Ybl Miklós tervei alapján; neogótikus-neobarokk stílusú héttornyos, árokkal körülvett lovagvárrá, melyet széles sáncárok vett körül.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parkot már 1754-ben említették a leírásokban, "mint szép és híres udvari kert"-et, és a leírások említik a park "teknősbéka-tavát" is.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 hektáros parkjában több növényritkaság található. Fái közül egy 1810-ben ültetett platán a legidősebbnek tartott, melyet még gróf Károlyi György ültetett el 7 éves korában. </a:t>
            </a:r>
          </a:p>
          <a:p>
            <a:pPr algn="l"/>
            <a:r>
              <a:rPr lang="hu-H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park szélén 33 m magas, 1888-ban épült romantikus stílusú viztorony áll, melynek helyén egykor híres sörház volt. </a:t>
            </a:r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9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6900" cy="422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00" y="2489200"/>
            <a:ext cx="6547133" cy="436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452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6"/>
            <a:ext cx="12120880" cy="68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30000">
              <a:srgbClr val="FF99FF"/>
            </a:gs>
            <a:gs pos="68000">
              <a:srgbClr val="FF66FF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9921"/>
            <a:ext cx="5546717" cy="368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756920" y="177441"/>
            <a:ext cx="10515600" cy="3070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Városháza</a:t>
            </a:r>
          </a:p>
          <a:p>
            <a:pPr algn="ctr"/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egykori Arany Szarvas Fogadó</a:t>
            </a:r>
          </a:p>
          <a:p>
            <a:pPr algn="ctr"/>
            <a:r>
              <a:rPr lang="hu-H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Primăria</a:t>
            </a:r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Carei</a:t>
            </a:r>
            <a:endParaRPr lang="hu-H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egykori Arany Szarvas fogadó eredetileg 1805-ben épült. 1846-ban ennek ablakából látta meg Petőfi a parkban sétálgató </a:t>
            </a:r>
            <a:r>
              <a:rPr lang="hu-HU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Szendrey</a:t>
            </a:r>
            <a:r>
              <a:rPr lang="hu-HU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Júliát. Az 1850-es években Ybl Miklós tervei szerint átépítették, majd a városháza működött benne. Később határőrlaktanya volt. Jelenleg a polgármesteri hivatalnak ad helyet.</a:t>
            </a:r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3170141"/>
            <a:ext cx="5557520" cy="3687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126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66CCFF"/>
            </a:gs>
            <a:gs pos="55000">
              <a:srgbClr val="3399FF"/>
            </a:gs>
            <a:gs pos="86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635760"/>
            <a:ext cx="4522930" cy="1492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74624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Érmindszent, Adyfalva, Ady Endre</a:t>
            </a:r>
          </a:p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Érmindszent, de nevezhetjük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Adyfalvának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is. De a község táblán csak az “Ady Endre” felirat áll.</a:t>
            </a:r>
          </a:p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említése egy oklevél által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Mendzenth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néven történik 1320-ban. Később Mindszent, Mint-Szent, Mind-Szent alakokban tért vissza. Majd az Érmindszentet 1913-ban írták le. 1957-től pedig az Adyfalva a használatos.</a:t>
            </a: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Ady Endre szülőháza</a:t>
            </a:r>
          </a:p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nádfedeles parasztház ágyában látta meg a napvilágot Ady Endre 1877. november 22-én. Noha Érmindszent után Nagykárolyban járta a piarista gimnáziumot, majd számos helyen megfordult, és többször járt Párizsban is, de Érmindszentre mindig visszatalált a költő. A kis ház pitvarából nyílik két földpadlójú szoba, mely jól mutatja a család szegényes anyagi helyzetét. 1953-ban a szülőház leégett, melyet az eredeti állapotba való visszaállítás követett. 1957-ben alakítottak ki benne egy múzeumot.</a:t>
            </a:r>
          </a:p>
          <a:p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kúria 1907-ben épült, melyben 1957-ben emlékmúzeumot alakítottak ki, és a család eredeti bútoraival láthatjuk berendezve.</a:t>
            </a:r>
            <a:endParaRPr lang="hu-H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7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66CCFF"/>
            </a:gs>
            <a:gs pos="55000">
              <a:srgbClr val="3399FF"/>
            </a:gs>
            <a:gs pos="86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5040" cy="452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-1"/>
            <a:ext cx="5140960" cy="6854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509520"/>
            <a:ext cx="5902960" cy="4427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08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1621</TotalTime>
  <Words>407</Words>
  <Application>Microsoft Office PowerPoint</Application>
  <PresentationFormat>Szélesvásznú</PresentationFormat>
  <Paragraphs>27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Határtalanul kirándulás: ERDÉLY</vt:lpstr>
      <vt:lpstr>Közel 1000 km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Ágnes Hugyákné Palló</cp:lastModifiedBy>
  <cp:revision>9</cp:revision>
  <dcterms:created xsi:type="dcterms:W3CDTF">2025-03-15T16:19:04Z</dcterms:created>
  <dcterms:modified xsi:type="dcterms:W3CDTF">2025-03-25T08:21:13Z</dcterms:modified>
</cp:coreProperties>
</file>