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3" r:id="rId5"/>
    <p:sldId id="258" r:id="rId6"/>
    <p:sldId id="264" r:id="rId7"/>
    <p:sldId id="259" r:id="rId8"/>
    <p:sldId id="262" r:id="rId9"/>
    <p:sldId id="260" r:id="rId10"/>
    <p:sldId id="266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-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2FF8-999B-4762-BD12-B2565FD94731}" type="datetimeFigureOut">
              <a:rPr lang="hu-HU" smtClean="0"/>
              <a:t>2023. 08. 02.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5044-03D5-426D-8E90-7A6C589917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2312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2FF8-999B-4762-BD12-B2565FD94731}" type="datetimeFigureOut">
              <a:rPr lang="hu-HU" smtClean="0"/>
              <a:t>2023. 08. 02.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5044-03D5-426D-8E90-7A6C589917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759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2FF8-999B-4762-BD12-B2565FD94731}" type="datetimeFigureOut">
              <a:rPr lang="hu-HU" smtClean="0"/>
              <a:t>2023. 08. 02.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5044-03D5-426D-8E90-7A6C589917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3666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2FF8-999B-4762-BD12-B2565FD94731}" type="datetimeFigureOut">
              <a:rPr lang="hu-HU" smtClean="0"/>
              <a:t>2023. 08. 02.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5044-03D5-426D-8E90-7A6C589917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7502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2FF8-999B-4762-BD12-B2565FD94731}" type="datetimeFigureOut">
              <a:rPr lang="hu-HU" smtClean="0"/>
              <a:t>2023. 08. 02.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5044-03D5-426D-8E90-7A6C589917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184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2FF8-999B-4762-BD12-B2565FD94731}" type="datetimeFigureOut">
              <a:rPr lang="hu-HU" smtClean="0"/>
              <a:t>2023. 08. 02.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5044-03D5-426D-8E90-7A6C589917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4463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2FF8-999B-4762-BD12-B2565FD94731}" type="datetimeFigureOut">
              <a:rPr lang="hu-HU" smtClean="0"/>
              <a:t>2023. 08. 02.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5044-03D5-426D-8E90-7A6C589917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055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2FF8-999B-4762-BD12-B2565FD94731}" type="datetimeFigureOut">
              <a:rPr lang="hu-HU" smtClean="0"/>
              <a:t>2023. 08. 02.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5044-03D5-426D-8E90-7A6C589917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710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2FF8-999B-4762-BD12-B2565FD94731}" type="datetimeFigureOut">
              <a:rPr lang="hu-HU" smtClean="0"/>
              <a:t>2023. 08. 02.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5044-03D5-426D-8E90-7A6C589917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805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2FF8-999B-4762-BD12-B2565FD94731}" type="datetimeFigureOut">
              <a:rPr lang="hu-HU" smtClean="0"/>
              <a:t>2023. 08. 02.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5044-03D5-426D-8E90-7A6C589917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45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2FF8-999B-4762-BD12-B2565FD94731}" type="datetimeFigureOut">
              <a:rPr lang="hu-HU" smtClean="0"/>
              <a:t>2023. 08. 02.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5044-03D5-426D-8E90-7A6C589917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847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D2FF8-999B-4762-BD12-B2565FD94731}" type="datetimeFigureOut">
              <a:rPr lang="hu-HU" smtClean="0"/>
              <a:t>2023. 08. 02.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A5044-03D5-426D-8E90-7A6C589917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19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Románia – Erdély</a:t>
            </a:r>
          </a:p>
          <a:p>
            <a:r>
              <a:rPr lang="hu-HU" dirty="0" smtClean="0"/>
              <a:t>2023. április 18-21.</a:t>
            </a:r>
          </a:p>
          <a:p>
            <a:r>
              <a:rPr lang="hu-HU" dirty="0" err="1" smtClean="0"/>
              <a:t>Tinka</a:t>
            </a:r>
            <a:r>
              <a:rPr lang="hu-HU" dirty="0" smtClean="0"/>
              <a:t> Tamara </a:t>
            </a:r>
          </a:p>
          <a:p>
            <a:r>
              <a:rPr lang="hu-HU" dirty="0" err="1" smtClean="0"/>
              <a:t>Tinka</a:t>
            </a:r>
            <a:r>
              <a:rPr lang="hu-HU" dirty="0" smtClean="0"/>
              <a:t> Balázs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58" y="1"/>
            <a:ext cx="9316529" cy="350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4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47381" cy="3579963"/>
          </a:xfrm>
          <a:prstGeom prst="rect">
            <a:avLst/>
          </a:prstGeom>
        </p:spPr>
      </p:pic>
      <p:pic>
        <p:nvPicPr>
          <p:cNvPr id="3" name="Kép hely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 rot="5400000">
            <a:off x="3817392" y="29989"/>
            <a:ext cx="5529126" cy="546914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6782" y="298976"/>
            <a:ext cx="4871052" cy="455187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0674" y="3250585"/>
            <a:ext cx="4550769" cy="401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7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32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Első nap</a:t>
            </a:r>
            <a:endParaRPr lang="hu-HU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 rot="5400000">
            <a:off x="7238978" y="565011"/>
            <a:ext cx="3808563" cy="2678541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  Kora reggeli indulás (fél 5) és </a:t>
            </a:r>
            <a:r>
              <a:rPr lang="hu-HU" dirty="0" err="1"/>
              <a:t>határétlépés</a:t>
            </a:r>
            <a:r>
              <a:rPr lang="hu-HU" dirty="0"/>
              <a:t> után, Nagyváradon csatlakozott hozzánk az idegenvezető. </a:t>
            </a:r>
            <a:endParaRPr lang="hu-HU" dirty="0" smtClean="0"/>
          </a:p>
          <a:p>
            <a:r>
              <a:rPr lang="hu-HU" dirty="0" smtClean="0"/>
              <a:t>Ettől </a:t>
            </a:r>
            <a:r>
              <a:rPr lang="hu-HU" dirty="0"/>
              <a:t>a pillanattól kezdve, a negyedik nap végéig nagyon sok érdekes információt osztott meg velünk Erdély történelméről, földrajzáról</a:t>
            </a:r>
            <a:r>
              <a:rPr lang="hu-HU" dirty="0" smtClean="0"/>
              <a:t>.</a:t>
            </a:r>
          </a:p>
          <a:p>
            <a:pPr lvl="0"/>
            <a:r>
              <a:rPr lang="hu-HU" dirty="0"/>
              <a:t> Nagyvárad után Király-hágón egy rövid pihenőt tartottunk. Innen a Tordai-sóbányához mentünk. A 13 emelet megmászása után megérkeztünk a játszótérre, amit nagyon élveztünk. Kicsit hideg volt, Tamás meg is fázott. Gyorsan eltelt a délután, mentünk a szállásunkra, Székelyszentlélekre. A lányok a kőépületben, a fiúk a faházban kaptak helyet. A teraszon társasoztunk, kártyáztunk.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97" y="3746018"/>
            <a:ext cx="4434627" cy="305375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0407" y="3242093"/>
            <a:ext cx="3804247" cy="341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45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088921" cy="42355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21" y="1"/>
            <a:ext cx="4063042" cy="423557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63" y="-1"/>
            <a:ext cx="3976778" cy="423557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1311" y="4158646"/>
            <a:ext cx="3058089" cy="247006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56"/>
            <a:ext cx="4255698" cy="270006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82" y="3493724"/>
            <a:ext cx="53149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77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Második nap</a:t>
            </a:r>
            <a:endParaRPr lang="hu-HU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 rot="5400000">
            <a:off x="4290953" y="413591"/>
            <a:ext cx="4265761" cy="3368284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hu-HU" dirty="0"/>
              <a:t>Reggeli után Székelyudvarhelyre, majd Gyergyószentmiklósra mentünk, ahol meglátogattuk az örmény templomot. Külön érdekessége, hogy a templom udvarában áll Czetz János szobra, akinek az emléktáblája iskolánk falát díszíti, mivel Czetz Jánost a szabadságharc bukása után Pándon bújtatták. Innen a Békás-szoroshoz vettük utunkat. Szép látványt nyújtottak a szorost körülvevő hegyek. Izgalmas volt a lengő hídon átmenni. Szerencsére senki nem esett le. Majd a Gyilkos-tóhoz mentünk, ahol Katika belecsúszott a sárba. Találtunk még egy kis havat, Bence hógolyózott. Körbevettek minket a Hargita csodálatos hegyei. Fáradtan, de sok élménnyel értünk vissza a szállásra, ahol finom vacsorával vártak minket.</a:t>
            </a:r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9150" y="601252"/>
            <a:ext cx="4265761" cy="302810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90" y="4230614"/>
            <a:ext cx="4185620" cy="259224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90" y="3303917"/>
            <a:ext cx="3572861" cy="36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82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015"/>
            <a:ext cx="3571336" cy="371798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64" y="3286664"/>
            <a:ext cx="3678807" cy="371798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690" y="-254679"/>
            <a:ext cx="2720905" cy="33682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85" y="0"/>
            <a:ext cx="4067686" cy="285534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71" y="14664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0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Harmadik nap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/>
              <a:t> </a:t>
            </a:r>
            <a:r>
              <a:rPr lang="hu-HU" dirty="0" err="1"/>
              <a:t>Szováta</a:t>
            </a:r>
            <a:r>
              <a:rPr lang="hu-HU" dirty="0"/>
              <a:t>, Medve-tó, a kilátó volt az első </a:t>
            </a:r>
            <a:r>
              <a:rPr lang="hu-HU" dirty="0" err="1"/>
              <a:t>úticélunk</a:t>
            </a:r>
            <a:r>
              <a:rPr lang="hu-HU" dirty="0"/>
              <a:t>. Majd a </a:t>
            </a:r>
            <a:r>
              <a:rPr lang="hu-HU" dirty="0" err="1"/>
              <a:t>Parajdi</a:t>
            </a:r>
            <a:r>
              <a:rPr lang="hu-HU" dirty="0"/>
              <a:t> sóbányához mentünk. Egy kis túrázás után, Korondon, a székely fazekasság központjában sétáltunk, ahol mindenki vásárolt valami emléket, vásárfiát. </a:t>
            </a:r>
            <a:r>
              <a:rPr lang="hu-HU" dirty="0" err="1"/>
              <a:t>Farkaslakán</a:t>
            </a:r>
            <a:r>
              <a:rPr lang="hu-HU" dirty="0"/>
              <a:t> megkoszorúztuk Tamási Áron sírját. </a:t>
            </a:r>
            <a:r>
              <a:rPr lang="hu-HU" dirty="0" err="1"/>
              <a:t>Szejkefürdő</a:t>
            </a:r>
            <a:r>
              <a:rPr lang="hu-HU" dirty="0"/>
              <a:t> volt a következő állomásunk, a </a:t>
            </a:r>
            <a:r>
              <a:rPr lang="hu-HU" dirty="0" err="1"/>
              <a:t>székelykapukon</a:t>
            </a:r>
            <a:r>
              <a:rPr lang="hu-HU" dirty="0"/>
              <a:t> keresztül megérkeztünk Orbán Balázs, a legnagyobb székely emlékművéhez. Megkóstoltuk a gyógyvizet. Délután </a:t>
            </a:r>
            <a:r>
              <a:rPr lang="hu-HU" dirty="0" err="1"/>
              <a:t>Székelyszentléleken</a:t>
            </a:r>
            <a:r>
              <a:rPr lang="hu-HU" dirty="0"/>
              <a:t> István (az idegenvezető), Balázs, Laci, Tamás, Kinga felfutottak a kálváriára. A többiek a teraszon beszélgettek, amit vacsora után folytattak 11 óráig.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12" y="138023"/>
            <a:ext cx="3183432" cy="349369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43" y="3135701"/>
            <a:ext cx="3305886" cy="349370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8614" y="3129164"/>
            <a:ext cx="3830127" cy="348953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11363" y="-260996"/>
            <a:ext cx="3505673" cy="430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09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12" y="3429553"/>
            <a:ext cx="4301597" cy="439084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2847" y="3985186"/>
            <a:ext cx="5624430" cy="47359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17" y="0"/>
            <a:ext cx="4580627" cy="380379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21502" cy="340743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02" y="66744"/>
            <a:ext cx="3660015" cy="340743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222" y="2751826"/>
            <a:ext cx="3509154" cy="42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8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Negyedik nap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/>
              <a:t> Rövid látogatást tettünk a helyi általános iskolában. </a:t>
            </a:r>
            <a:r>
              <a:rPr lang="hu-HU" dirty="0" smtClean="0"/>
              <a:t>Miután elhagytuk a szállást, </a:t>
            </a:r>
            <a:r>
              <a:rPr lang="hu-HU" dirty="0" smtClean="0"/>
              <a:t>Segesvárra,majd Kolozsvárra </a:t>
            </a:r>
            <a:r>
              <a:rPr lang="hu-HU" dirty="0" smtClean="0"/>
              <a:t>mentünk. </a:t>
            </a:r>
            <a:r>
              <a:rPr lang="hu-HU" dirty="0" smtClean="0"/>
              <a:t>Élményekkel tapasztalatszerzéssel telt 4 nap után hazaindultunk.</a:t>
            </a:r>
            <a:endParaRPr lang="hu-HU" dirty="0"/>
          </a:p>
        </p:txBody>
      </p:sp>
      <p:pic>
        <p:nvPicPr>
          <p:cNvPr id="8" name="Kép hely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-503132" y="3267716"/>
            <a:ext cx="3979653" cy="349369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0318" y="356322"/>
            <a:ext cx="3692106" cy="310029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4767" y="895711"/>
            <a:ext cx="6809114" cy="446560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3442" y="3221707"/>
            <a:ext cx="4590687" cy="468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14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361</Words>
  <Application>Microsoft Office PowerPoint</Application>
  <PresentationFormat>Szélesvásznú</PresentationFormat>
  <Paragraphs>14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Office-téma</vt:lpstr>
      <vt:lpstr>PowerPoint bemutató</vt:lpstr>
      <vt:lpstr>PowerPoint bemutató</vt:lpstr>
      <vt:lpstr>Első nap</vt:lpstr>
      <vt:lpstr>PowerPoint bemutató</vt:lpstr>
      <vt:lpstr>Második nap</vt:lpstr>
      <vt:lpstr>PowerPoint bemutató</vt:lpstr>
      <vt:lpstr>Harmadik nap</vt:lpstr>
      <vt:lpstr>PowerPoint bemutató</vt:lpstr>
      <vt:lpstr>Negyedik nap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Windows-felhasználó</dc:creator>
  <cp:lastModifiedBy>Windows-felhasználó</cp:lastModifiedBy>
  <cp:revision>23</cp:revision>
  <dcterms:created xsi:type="dcterms:W3CDTF">2023-06-08T11:47:20Z</dcterms:created>
  <dcterms:modified xsi:type="dcterms:W3CDTF">2023-08-02T13:23:38Z</dcterms:modified>
</cp:coreProperties>
</file>