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9" r:id="rId4"/>
    <p:sldId id="258" r:id="rId5"/>
    <p:sldId id="260" r:id="rId6"/>
    <p:sldId id="261" r:id="rId7"/>
    <p:sldId id="262" r:id="rId8"/>
    <p:sldId id="263" r:id="rId9"/>
    <p:sldId id="264" r:id="rId10"/>
    <p:sldId id="265" r:id="rId11"/>
  </p:sldIdLst>
  <p:sldSz cx="12192000" cy="6858000"/>
  <p:notesSz cx="6858000" cy="9144000"/>
  <p:defaultTextStyle>
    <a:defPPr>
      <a:defRPr lang="sk-S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9900"/>
    <a:srgbClr val="336600"/>
    <a:srgbClr val="008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89" d="100"/>
          <a:sy n="89" d="100"/>
        </p:scale>
        <p:origin x="466" y="7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hu-HU" smtClean="0"/>
              <a:t>Mintacím szerkesztése</a:t>
            </a:r>
            <a:endParaRPr lang="sk-SK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u-HU" smtClean="0"/>
              <a:t>Kattintson ide az alcím mintájának szerkesztéséhez</a:t>
            </a:r>
            <a:endParaRPr lang="sk-SK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568942-7394-4EFD-BA1B-A2980B6C3FCB}" type="datetimeFigureOut">
              <a:rPr lang="sk-SK" smtClean="0"/>
              <a:t>8. 6. 2023</a:t>
            </a:fld>
            <a:endParaRPr lang="sk-SK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96698F-4D56-4A3D-974D-A04E781F49C6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1584070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sk-SK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sk-SK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568942-7394-4EFD-BA1B-A2980B6C3FCB}" type="datetimeFigureOut">
              <a:rPr lang="sk-SK" smtClean="0"/>
              <a:t>8. 6. 2023</a:t>
            </a:fld>
            <a:endParaRPr lang="sk-SK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96698F-4D56-4A3D-974D-A04E781F49C6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2835395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hu-HU" smtClean="0"/>
              <a:t>Mintacím szerkesztése</a:t>
            </a:r>
            <a:endParaRPr lang="sk-SK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sk-SK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568942-7394-4EFD-BA1B-A2980B6C3FCB}" type="datetimeFigureOut">
              <a:rPr lang="sk-SK" smtClean="0"/>
              <a:t>8. 6. 2023</a:t>
            </a:fld>
            <a:endParaRPr lang="sk-SK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96698F-4D56-4A3D-974D-A04E781F49C6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7392162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sk-SK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sk-SK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568942-7394-4EFD-BA1B-A2980B6C3FCB}" type="datetimeFigureOut">
              <a:rPr lang="sk-SK" smtClean="0"/>
              <a:t>8. 6. 2023</a:t>
            </a:fld>
            <a:endParaRPr lang="sk-SK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96698F-4D56-4A3D-974D-A04E781F49C6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9234537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hu-HU" smtClean="0"/>
              <a:t>Mintacím szerkesztése</a:t>
            </a:r>
            <a:endParaRPr lang="sk-SK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568942-7394-4EFD-BA1B-A2980B6C3FCB}" type="datetimeFigureOut">
              <a:rPr lang="sk-SK" smtClean="0"/>
              <a:t>8. 6. 2023</a:t>
            </a:fld>
            <a:endParaRPr lang="sk-SK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96698F-4D56-4A3D-974D-A04E781F49C6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8687492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sk-SK"/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sk-SK"/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sk-SK"/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568942-7394-4EFD-BA1B-A2980B6C3FCB}" type="datetimeFigureOut">
              <a:rPr lang="sk-SK" smtClean="0"/>
              <a:t>8. 6. 2023</a:t>
            </a:fld>
            <a:endParaRPr lang="sk-SK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96698F-4D56-4A3D-974D-A04E781F49C6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2619863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sk-SK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sk-SK"/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sk-SK"/>
          </a:p>
        </p:txBody>
      </p:sp>
      <p:sp>
        <p:nvSpPr>
          <p:cNvPr id="7" name="Dátum hely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568942-7394-4EFD-BA1B-A2980B6C3FCB}" type="datetimeFigureOut">
              <a:rPr lang="sk-SK" smtClean="0"/>
              <a:t>8. 6. 2023</a:t>
            </a:fld>
            <a:endParaRPr lang="sk-SK"/>
          </a:p>
        </p:txBody>
      </p:sp>
      <p:sp>
        <p:nvSpPr>
          <p:cNvPr id="8" name="Élőláb hely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9" name="Dia számának hely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96698F-4D56-4A3D-974D-A04E781F49C6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3063135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sk-SK"/>
          </a:p>
        </p:txBody>
      </p:sp>
      <p:sp>
        <p:nvSpPr>
          <p:cNvPr id="3" name="Dátum hely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568942-7394-4EFD-BA1B-A2980B6C3FCB}" type="datetimeFigureOut">
              <a:rPr lang="sk-SK" smtClean="0"/>
              <a:t>8. 6. 2023</a:t>
            </a:fld>
            <a:endParaRPr lang="sk-SK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96698F-4D56-4A3D-974D-A04E781F49C6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41641090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átum hely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568942-7394-4EFD-BA1B-A2980B6C3FCB}" type="datetimeFigureOut">
              <a:rPr lang="sk-SK" smtClean="0"/>
              <a:t>8. 6. 2023</a:t>
            </a:fld>
            <a:endParaRPr lang="sk-SK"/>
          </a:p>
        </p:txBody>
      </p:sp>
      <p:sp>
        <p:nvSpPr>
          <p:cNvPr id="3" name="Élőláb hely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96698F-4D56-4A3D-974D-A04E781F49C6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0945669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u-HU" smtClean="0"/>
              <a:t>Mintacím szerkesztése</a:t>
            </a:r>
            <a:endParaRPr lang="sk-SK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sk-SK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568942-7394-4EFD-BA1B-A2980B6C3FCB}" type="datetimeFigureOut">
              <a:rPr lang="sk-SK" smtClean="0"/>
              <a:t>8. 6. 2023</a:t>
            </a:fld>
            <a:endParaRPr lang="sk-SK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96698F-4D56-4A3D-974D-A04E781F49C6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7538665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u-HU" smtClean="0"/>
              <a:t>Mintacím szerkesztése</a:t>
            </a:r>
            <a:endParaRPr lang="sk-SK"/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k-SK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568942-7394-4EFD-BA1B-A2980B6C3FCB}" type="datetimeFigureOut">
              <a:rPr lang="sk-SK" smtClean="0"/>
              <a:t>8. 6. 2023</a:t>
            </a:fld>
            <a:endParaRPr lang="sk-SK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96698F-4D56-4A3D-974D-A04E781F49C6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42274220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hely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 smtClean="0"/>
              <a:t>Mintacím szerkesztése</a:t>
            </a:r>
            <a:endParaRPr lang="sk-SK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sk-SK"/>
          </a:p>
        </p:txBody>
      </p:sp>
      <p:sp>
        <p:nvSpPr>
          <p:cNvPr id="4" name="Dátum helye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568942-7394-4EFD-BA1B-A2980B6C3FCB}" type="datetimeFigureOut">
              <a:rPr lang="sk-SK" smtClean="0"/>
              <a:t>8. 6. 2023</a:t>
            </a:fld>
            <a:endParaRPr lang="sk-SK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k-SK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B96698F-4D56-4A3D-974D-A04E781F49C6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0319705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k-S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hu-HU" b="1" dirty="0" smtClean="0">
                <a:solidFill>
                  <a:srgbClr val="669900"/>
                </a:solidFill>
                <a:latin typeface="Century" panose="02040604050505020304" pitchFamily="18" charset="0"/>
              </a:rPr>
              <a:t>Erdélyi kirándulás</a:t>
            </a:r>
            <a:endParaRPr lang="sk-SK" b="1" dirty="0">
              <a:solidFill>
                <a:srgbClr val="669900"/>
              </a:solidFill>
              <a:latin typeface="Century" panose="02040604050505020304" pitchFamily="18" charset="0"/>
            </a:endParaRPr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hu-HU" b="1" dirty="0" smtClean="0">
                <a:solidFill>
                  <a:srgbClr val="336600"/>
                </a:solidFill>
                <a:latin typeface="Century" panose="02040604050505020304" pitchFamily="18" charset="0"/>
              </a:rPr>
              <a:t>Németh Lili, </a:t>
            </a:r>
            <a:r>
              <a:rPr lang="hu-HU" b="1" dirty="0" err="1" smtClean="0">
                <a:solidFill>
                  <a:srgbClr val="336600"/>
                </a:solidFill>
                <a:latin typeface="Century" panose="02040604050505020304" pitchFamily="18" charset="0"/>
              </a:rPr>
              <a:t>Kölüs</a:t>
            </a:r>
            <a:r>
              <a:rPr lang="hu-HU" b="1" dirty="0" smtClean="0">
                <a:solidFill>
                  <a:srgbClr val="336600"/>
                </a:solidFill>
                <a:latin typeface="Century" panose="02040604050505020304" pitchFamily="18" charset="0"/>
              </a:rPr>
              <a:t> Dóra, </a:t>
            </a:r>
            <a:r>
              <a:rPr lang="hu-HU" b="1" dirty="0" err="1" smtClean="0">
                <a:solidFill>
                  <a:srgbClr val="336600"/>
                </a:solidFill>
                <a:latin typeface="Century" panose="02040604050505020304" pitchFamily="18" charset="0"/>
              </a:rPr>
              <a:t>Zákó</a:t>
            </a:r>
            <a:r>
              <a:rPr lang="hu-HU" b="1" dirty="0" smtClean="0">
                <a:solidFill>
                  <a:srgbClr val="336600"/>
                </a:solidFill>
                <a:latin typeface="Century" panose="02040604050505020304" pitchFamily="18" charset="0"/>
              </a:rPr>
              <a:t> Dóra, Dér Kinga, </a:t>
            </a:r>
            <a:r>
              <a:rPr lang="hu-HU" b="1" dirty="0" err="1" smtClean="0">
                <a:solidFill>
                  <a:srgbClr val="336600"/>
                </a:solidFill>
                <a:latin typeface="Century" panose="02040604050505020304" pitchFamily="18" charset="0"/>
              </a:rPr>
              <a:t>Maka</a:t>
            </a:r>
            <a:r>
              <a:rPr lang="hu-HU" b="1" dirty="0" smtClean="0">
                <a:solidFill>
                  <a:srgbClr val="336600"/>
                </a:solidFill>
                <a:latin typeface="Century" panose="02040604050505020304" pitchFamily="18" charset="0"/>
              </a:rPr>
              <a:t> Viktória</a:t>
            </a:r>
            <a:endParaRPr lang="sk-SK" b="1" dirty="0">
              <a:solidFill>
                <a:srgbClr val="336600"/>
              </a:solidFill>
              <a:latin typeface="Century" panose="020406040505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537852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hu-HU" b="1" i="1" dirty="0" smtClean="0">
                <a:latin typeface="Century" panose="02040604050505020304" pitchFamily="18" charset="0"/>
              </a:rPr>
              <a:t>Köszönjük a figyelmet! </a:t>
            </a:r>
            <a:r>
              <a:rPr lang="hu-HU" b="1" i="1" dirty="0" smtClean="0">
                <a:latin typeface="Century" panose="02040604050505020304" pitchFamily="18" charset="0"/>
                <a:sym typeface="Wingdings" panose="05000000000000000000" pitchFamily="2" charset="2"/>
              </a:rPr>
              <a:t></a:t>
            </a:r>
            <a:endParaRPr lang="sk-SK" b="1" i="1" dirty="0">
              <a:latin typeface="Century" panose="02040604050505020304" pitchFamily="18" charset="0"/>
            </a:endParaRPr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2835486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026886" y="500062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hu-HU" sz="6000" b="1" dirty="0" smtClean="0">
                <a:latin typeface="Century" panose="02040604050505020304" pitchFamily="18" charset="0"/>
              </a:rPr>
              <a:t>1. Nap</a:t>
            </a:r>
            <a:endParaRPr lang="sk-SK" sz="6000" b="1" dirty="0">
              <a:latin typeface="Century" panose="02040604050505020304" pitchFamily="18" charset="0"/>
            </a:endParaRP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1302657" y="1825625"/>
            <a:ext cx="9525000" cy="3617232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hu-HU" dirty="0" smtClean="0"/>
              <a:t>A határ átlépése után Nagyváradon felvettük az idegenvezetőt aki nagyon humoros és kedves volt.</a:t>
            </a:r>
          </a:p>
          <a:p>
            <a:pPr marL="0" indent="0">
              <a:buNone/>
            </a:pPr>
            <a:r>
              <a:rPr lang="hu-HU" dirty="0" smtClean="0"/>
              <a:t>Első </a:t>
            </a:r>
            <a:r>
              <a:rPr lang="hu-HU" dirty="0" err="1" smtClean="0"/>
              <a:t>megállónk</a:t>
            </a:r>
            <a:r>
              <a:rPr lang="hu-HU" dirty="0" smtClean="0"/>
              <a:t> a Király-hágó volt. Nagyon szép volt a kilátás, miközben megtekintettük a tájat ettünk és pihentünk.</a:t>
            </a:r>
            <a:r>
              <a:rPr lang="sk-SK" dirty="0" smtClean="0"/>
              <a:t> Innen a Tordai-sóbányához mentünk. Megnéztük a helyet, játszottunk a játszótéren.</a:t>
            </a:r>
          </a:p>
          <a:p>
            <a:pPr marL="0" indent="0">
              <a:buNone/>
            </a:pPr>
            <a:r>
              <a:rPr lang="hu-HU" dirty="0" smtClean="0"/>
              <a:t>Ezek után megérkeztünk Székelyszentlélekre a szálláshelyre, a lányok és a fiúk külön helyen szálltak meg.</a:t>
            </a:r>
          </a:p>
          <a:p>
            <a:pPr marL="0" indent="0">
              <a:buNone/>
            </a:pPr>
            <a:r>
              <a:rPr lang="hu-HU" dirty="0" smtClean="0"/>
              <a:t>Itt már csak kipakoltunk és játszottunk:</a:t>
            </a:r>
          </a:p>
        </p:txBody>
      </p:sp>
    </p:spTree>
    <p:extLst>
      <p:ext uri="{BB962C8B-B14F-4D97-AF65-F5344CB8AC3E}">
        <p14:creationId xmlns:p14="http://schemas.microsoft.com/office/powerpoint/2010/main" val="321015078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7730" y="1172935"/>
            <a:ext cx="3614474" cy="2121807"/>
          </a:xfrm>
          <a:prstGeom prst="rect">
            <a:avLst/>
          </a:prstGeom>
        </p:spPr>
      </p:pic>
      <p:pic>
        <p:nvPicPr>
          <p:cNvPr id="3" name="Kép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53832" y="2629806"/>
            <a:ext cx="2845254" cy="2128250"/>
          </a:xfrm>
          <a:prstGeom prst="rect">
            <a:avLst/>
          </a:prstGeom>
        </p:spPr>
      </p:pic>
      <p:pic>
        <p:nvPicPr>
          <p:cNvPr id="4" name="Kép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72454" y="4217761"/>
            <a:ext cx="2466975" cy="1847850"/>
          </a:xfrm>
          <a:prstGeom prst="rect">
            <a:avLst/>
          </a:prstGeom>
        </p:spPr>
      </p:pic>
      <p:pic>
        <p:nvPicPr>
          <p:cNvPr id="5" name="Kép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571569" y="340178"/>
            <a:ext cx="4560888" cy="3051648"/>
          </a:xfrm>
          <a:prstGeom prst="rect">
            <a:avLst/>
          </a:prstGeom>
        </p:spPr>
      </p:pic>
      <p:pic>
        <p:nvPicPr>
          <p:cNvPr id="6" name="Kép 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820807" y="4047672"/>
            <a:ext cx="3647059" cy="2440214"/>
          </a:xfrm>
          <a:prstGeom prst="rect">
            <a:avLst/>
          </a:prstGeom>
        </p:spPr>
      </p:pic>
      <p:pic>
        <p:nvPicPr>
          <p:cNvPr id="7" name="Kép 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15042" y="2629806"/>
            <a:ext cx="1847850" cy="2466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15350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u-HU" b="1" dirty="0" smtClean="0">
                <a:latin typeface="Century" panose="02040604050505020304" pitchFamily="18" charset="0"/>
              </a:rPr>
              <a:t>2. Nap</a:t>
            </a:r>
            <a:endParaRPr lang="sk-SK" b="1" dirty="0">
              <a:latin typeface="Century" panose="02040604050505020304" pitchFamily="18" charset="0"/>
            </a:endParaRP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dirty="0" smtClean="0"/>
              <a:t>A napot reggelivel kezdtük. Reggeli után az utunk Székelyudvarhely majd Gyergyószentmiklósra mentünk. Ott megnéztünk egy csodálatos Örmény templomot ahol hatalmas szeretettel fogadtak minket. Az udvarában megkoszorúztuk Czetz János szobrát. Utunkat innen a Békás-Szoros felé vettük. Gyönyörű volt a táj és a hegyek is csodálatosak voltak. Ezek után a Gyilkos-tóhoz mentünk. A szálláson finom vacsorával vártak minket.</a:t>
            </a:r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42471345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66169" y="1068160"/>
            <a:ext cx="3321395" cy="2487840"/>
          </a:xfrm>
          <a:prstGeom prst="rect">
            <a:avLst/>
          </a:prstGeom>
        </p:spPr>
      </p:pic>
      <p:pic>
        <p:nvPicPr>
          <p:cNvPr id="3" name="Kép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49056" y="537482"/>
            <a:ext cx="4225545" cy="1886404"/>
          </a:xfrm>
          <a:prstGeom prst="rect">
            <a:avLst/>
          </a:prstGeom>
        </p:spPr>
      </p:pic>
      <p:pic>
        <p:nvPicPr>
          <p:cNvPr id="4" name="Kép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64913" y="1803400"/>
            <a:ext cx="2619375" cy="1752600"/>
          </a:xfrm>
          <a:prstGeom prst="rect">
            <a:avLst/>
          </a:prstGeom>
        </p:spPr>
      </p:pic>
      <p:pic>
        <p:nvPicPr>
          <p:cNvPr id="5" name="Kép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87564" y="2974068"/>
            <a:ext cx="2466975" cy="1847850"/>
          </a:xfrm>
          <a:prstGeom prst="rect">
            <a:avLst/>
          </a:prstGeom>
        </p:spPr>
      </p:pic>
      <p:pic>
        <p:nvPicPr>
          <p:cNvPr id="6" name="Kép 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810883" y="3897993"/>
            <a:ext cx="3223612" cy="2145167"/>
          </a:xfrm>
          <a:prstGeom prst="rect">
            <a:avLst/>
          </a:prstGeom>
        </p:spPr>
      </p:pic>
      <p:pic>
        <p:nvPicPr>
          <p:cNvPr id="7" name="Kép 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038479" y="3699215"/>
            <a:ext cx="3537455" cy="22454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37588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ím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u-HU" b="1" dirty="0" smtClean="0">
                <a:latin typeface="Century" panose="02040604050505020304" pitchFamily="18" charset="0"/>
              </a:rPr>
              <a:t>3.Nap</a:t>
            </a:r>
            <a:endParaRPr lang="sk-SK" b="1" dirty="0">
              <a:latin typeface="Century" panose="02040604050505020304" pitchFamily="18" charset="0"/>
            </a:endParaRPr>
          </a:p>
        </p:txBody>
      </p:sp>
      <p:sp>
        <p:nvSpPr>
          <p:cNvPr id="5" name="Tartalom helye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dirty="0" err="1" smtClean="0">
                <a:latin typeface="Century" panose="02040604050505020304" pitchFamily="18" charset="0"/>
              </a:rPr>
              <a:t>Szovátán</a:t>
            </a:r>
            <a:r>
              <a:rPr lang="hu-HU" dirty="0" smtClean="0">
                <a:latin typeface="Century" panose="02040604050505020304" pitchFamily="18" charset="0"/>
              </a:rPr>
              <a:t> a Medve-tó és a kilátó volt az első </a:t>
            </a:r>
            <a:r>
              <a:rPr lang="hu-HU" dirty="0" err="1" smtClean="0">
                <a:latin typeface="Century" panose="02040604050505020304" pitchFamily="18" charset="0"/>
              </a:rPr>
              <a:t>megállónk</a:t>
            </a:r>
            <a:r>
              <a:rPr lang="hu-HU" dirty="0" smtClean="0">
                <a:latin typeface="Century" panose="02040604050505020304" pitchFamily="18" charset="0"/>
              </a:rPr>
              <a:t>. Majd a </a:t>
            </a:r>
            <a:r>
              <a:rPr lang="hu-HU" dirty="0" err="1">
                <a:latin typeface="Century" panose="02040604050505020304" pitchFamily="18" charset="0"/>
              </a:rPr>
              <a:t>P</a:t>
            </a:r>
            <a:r>
              <a:rPr lang="hu-HU" dirty="0" err="1" smtClean="0">
                <a:latin typeface="Century" panose="02040604050505020304" pitchFamily="18" charset="0"/>
              </a:rPr>
              <a:t>arajdi</a:t>
            </a:r>
            <a:r>
              <a:rPr lang="hu-HU" dirty="0" smtClean="0">
                <a:latin typeface="Century" panose="02040604050505020304" pitchFamily="18" charset="0"/>
              </a:rPr>
              <a:t> sóbányához mentünk. Ezután Korondon vásároltunk. </a:t>
            </a:r>
            <a:r>
              <a:rPr lang="hu-HU" dirty="0" err="1" smtClean="0">
                <a:latin typeface="Century" panose="02040604050505020304" pitchFamily="18" charset="0"/>
              </a:rPr>
              <a:t>Farkaslakán</a:t>
            </a:r>
            <a:r>
              <a:rPr lang="hu-HU" dirty="0" smtClean="0">
                <a:latin typeface="Century" panose="02040604050505020304" pitchFamily="18" charset="0"/>
              </a:rPr>
              <a:t> megkoszorúztuk Tamási Áron sírját. Következő </a:t>
            </a:r>
            <a:r>
              <a:rPr lang="hu-HU" dirty="0" err="1" smtClean="0">
                <a:latin typeface="Century" panose="02040604050505020304" pitchFamily="18" charset="0"/>
              </a:rPr>
              <a:t>megállónk</a:t>
            </a:r>
            <a:r>
              <a:rPr lang="hu-HU" dirty="0" smtClean="0">
                <a:latin typeface="Century" panose="02040604050505020304" pitchFamily="18" charset="0"/>
              </a:rPr>
              <a:t> </a:t>
            </a:r>
            <a:r>
              <a:rPr lang="hu-HU" dirty="0" err="1" smtClean="0">
                <a:latin typeface="Century" panose="02040604050505020304" pitchFamily="18" charset="0"/>
              </a:rPr>
              <a:t>Szejkefürdő</a:t>
            </a:r>
            <a:r>
              <a:rPr lang="hu-HU" dirty="0" smtClean="0">
                <a:latin typeface="Century" panose="02040604050505020304" pitchFamily="18" charset="0"/>
              </a:rPr>
              <a:t> volt, ahol a székelykapuk után megkoszorúztuk Orbán Balázs síremlékét. Ezután visszamentünk a szállásunkra, vacsoráztunk és késő estig beszélgettünk.</a:t>
            </a:r>
          </a:p>
          <a:p>
            <a:endParaRPr lang="sk-SK" dirty="0">
              <a:latin typeface="Century" panose="020406040505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0836068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0493" y="439058"/>
            <a:ext cx="3400878" cy="3752693"/>
          </a:xfrm>
          <a:prstGeom prst="rect">
            <a:avLst/>
          </a:prstGeom>
        </p:spPr>
      </p:pic>
      <p:pic>
        <p:nvPicPr>
          <p:cNvPr id="3" name="Kép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41283" y="2615519"/>
            <a:ext cx="3871840" cy="2333852"/>
          </a:xfrm>
          <a:prstGeom prst="rect">
            <a:avLst/>
          </a:prstGeom>
        </p:spPr>
      </p:pic>
      <p:pic>
        <p:nvPicPr>
          <p:cNvPr id="4" name="Kép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43490" y="4528683"/>
            <a:ext cx="4139291" cy="1839529"/>
          </a:xfrm>
          <a:prstGeom prst="rect">
            <a:avLst/>
          </a:prstGeom>
        </p:spPr>
      </p:pic>
      <p:pic>
        <p:nvPicPr>
          <p:cNvPr id="5" name="Kép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89675" y="439058"/>
            <a:ext cx="2302782" cy="3074333"/>
          </a:xfrm>
          <a:prstGeom prst="rect">
            <a:avLst/>
          </a:prstGeom>
        </p:spPr>
      </p:pic>
      <p:pic>
        <p:nvPicPr>
          <p:cNvPr id="6" name="Kép 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142161" y="3976303"/>
            <a:ext cx="3594399" cy="23919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073627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u-HU" b="1" dirty="0" smtClean="0">
                <a:latin typeface="Century" panose="02040604050505020304" pitchFamily="18" charset="0"/>
              </a:rPr>
              <a:t>4. NAP</a:t>
            </a:r>
            <a:endParaRPr lang="sk-SK" b="1" dirty="0">
              <a:latin typeface="Century" panose="02040604050505020304" pitchFamily="18" charset="0"/>
            </a:endParaRP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hu-HU" dirty="0" smtClean="0">
                <a:latin typeface="Century" panose="02040604050505020304" pitchFamily="18" charset="0"/>
              </a:rPr>
              <a:t>Reggel rövid látogatást tettünk a helyi </a:t>
            </a:r>
            <a:r>
              <a:rPr lang="hu-HU" dirty="0">
                <a:latin typeface="Century" panose="02040604050505020304" pitchFamily="18" charset="0"/>
              </a:rPr>
              <a:t>Á</a:t>
            </a:r>
            <a:r>
              <a:rPr lang="hu-HU" dirty="0" smtClean="0">
                <a:latin typeface="Century" panose="02040604050505020304" pitchFamily="18" charset="0"/>
              </a:rPr>
              <a:t>ltalános iskolába. Ezen a napon voltunk </a:t>
            </a:r>
            <a:r>
              <a:rPr lang="hu-HU" dirty="0">
                <a:latin typeface="Century" panose="02040604050505020304" pitchFamily="18" charset="0"/>
              </a:rPr>
              <a:t>S</a:t>
            </a:r>
            <a:r>
              <a:rPr lang="hu-HU" dirty="0" smtClean="0">
                <a:latin typeface="Century" panose="02040604050505020304" pitchFamily="18" charset="0"/>
              </a:rPr>
              <a:t>egesváron ahol megkoszorúztuk Petőfi Sándort, és Mátyás Király szobrát Kolozsváron. Visszafele megálltunk </a:t>
            </a:r>
            <a:r>
              <a:rPr lang="hu-HU" dirty="0">
                <a:latin typeface="Century" panose="02040604050505020304" pitchFamily="18" charset="0"/>
              </a:rPr>
              <a:t>K</a:t>
            </a:r>
            <a:r>
              <a:rPr lang="hu-HU" dirty="0" smtClean="0">
                <a:latin typeface="Century" panose="02040604050505020304" pitchFamily="18" charset="0"/>
              </a:rPr>
              <a:t>irály-hágón ismét, ezek után indultunk haza.</a:t>
            </a:r>
            <a:endParaRPr lang="sk-SK" dirty="0" smtClean="0">
              <a:latin typeface="Century" panose="020406040505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218519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61242" y="1573438"/>
            <a:ext cx="4156439" cy="2345419"/>
          </a:xfrm>
          <a:prstGeom prst="rect">
            <a:avLst/>
          </a:prstGeom>
        </p:spPr>
      </p:pic>
      <p:pic>
        <p:nvPicPr>
          <p:cNvPr id="3" name="Kép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64112" y="3185719"/>
            <a:ext cx="3236459" cy="2424220"/>
          </a:xfrm>
          <a:prstGeom prst="rect">
            <a:avLst/>
          </a:prstGeom>
        </p:spPr>
      </p:pic>
      <p:pic>
        <p:nvPicPr>
          <p:cNvPr id="4" name="Kép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29474" y="810985"/>
            <a:ext cx="3698639" cy="24837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34728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87</TotalTime>
  <Words>254</Words>
  <Application>Microsoft Office PowerPoint</Application>
  <PresentationFormat>Szélesvásznú</PresentationFormat>
  <Paragraphs>14</Paragraphs>
  <Slides>10</Slides>
  <Notes>0</Notes>
  <HiddenSlides>0</HiddenSlides>
  <MMClips>0</MMClips>
  <ScaleCrop>false</ScaleCrop>
  <HeadingPairs>
    <vt:vector size="6" baseType="variant">
      <vt:variant>
        <vt:lpstr>Használt betűtípusok</vt:lpstr>
      </vt:variant>
      <vt:variant>
        <vt:i4>5</vt:i4>
      </vt:variant>
      <vt:variant>
        <vt:lpstr>Téma</vt:lpstr>
      </vt:variant>
      <vt:variant>
        <vt:i4>1</vt:i4>
      </vt:variant>
      <vt:variant>
        <vt:lpstr>Diacímek</vt:lpstr>
      </vt:variant>
      <vt:variant>
        <vt:i4>10</vt:i4>
      </vt:variant>
    </vt:vector>
  </HeadingPairs>
  <TitlesOfParts>
    <vt:vector size="16" baseType="lpstr">
      <vt:lpstr>Arial</vt:lpstr>
      <vt:lpstr>Calibri</vt:lpstr>
      <vt:lpstr>Calibri Light</vt:lpstr>
      <vt:lpstr>Century</vt:lpstr>
      <vt:lpstr>Wingdings</vt:lpstr>
      <vt:lpstr>Office-téma</vt:lpstr>
      <vt:lpstr>Erdélyi kirándulás</vt:lpstr>
      <vt:lpstr>1. Nap</vt:lpstr>
      <vt:lpstr>PowerPoint bemutató</vt:lpstr>
      <vt:lpstr>2. Nap</vt:lpstr>
      <vt:lpstr>PowerPoint bemutató</vt:lpstr>
      <vt:lpstr>3.Nap</vt:lpstr>
      <vt:lpstr>PowerPoint bemutató</vt:lpstr>
      <vt:lpstr>4. NAP</vt:lpstr>
      <vt:lpstr>PowerPoint bemutató</vt:lpstr>
      <vt:lpstr>Köszönjük a figyelmet! 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Erdélyi kirándulás</dc:title>
  <dc:creator>Win10</dc:creator>
  <cp:lastModifiedBy>Windows-felhasználó</cp:lastModifiedBy>
  <cp:revision>10</cp:revision>
  <dcterms:created xsi:type="dcterms:W3CDTF">2023-06-07T12:51:28Z</dcterms:created>
  <dcterms:modified xsi:type="dcterms:W3CDTF">2023-06-08T09:37:40Z</dcterms:modified>
</cp:coreProperties>
</file>