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230cfe09f_4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2230cfe09f_4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7293682c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7293682c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17293682c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17293682c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230cfe0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230cfe0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230cfe09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2230cfe09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2230cfe09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2230cfe09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230cfe09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230cfe09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230cfe09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2230cfe09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230cfe09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2230cfe09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hu.wikipedia.org/wiki/Domokos_P%C3%A1l_P%C3%A9ter" TargetMode="External"/><Relationship Id="rId4" Type="http://schemas.openxmlformats.org/officeDocument/2006/relationships/hyperlink" Target="https://hu.wikipedia.org/wiki/Cs%C3%ADksz%C3%A9k_egykori_sz%C3%A9kh%C3%A1za" TargetMode="External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246125" y="755375"/>
            <a:ext cx="7243500" cy="79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Határtalanul Kirándulás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44600" y="42429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Pánd 7.osztály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Készítette: Tinka Tamara, Ónodi krisztián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650"/>
            <a:ext cx="9144000" cy="60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1572600" y="2571750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Köszönjük a figyelmet!</a:t>
            </a:r>
            <a:endParaRPr b="1" sz="4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592650" y="1834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Szejkefürdő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39850"/>
            <a:ext cx="3369900" cy="37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500"/>
              </a:spcBef>
              <a:spcAft>
                <a:spcPts val="0"/>
              </a:spcAft>
              <a:buClr>
                <a:srgbClr val="202122"/>
              </a:buClr>
              <a:buSzPts val="1600"/>
              <a:buChar char="●"/>
            </a:pP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</a:rPr>
              <a:t>Băile Seiche</a:t>
            </a:r>
            <a:endParaRPr i="1"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A „szejke” a néprajzosok szerint </a:t>
            </a: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</a:rPr>
              <a:t>zavaros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t jelent, és szürkés, tengervízhez hasonló gyógyvizéről kapta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Nevezetességek: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Gyógyfürdő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Szejkei Borvíz- És Fürdőmúzeum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Orbán Balázs síremléke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Székelykapuk sora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</a:rPr>
              <a:t>Mini Erdély park</a:t>
            </a:r>
            <a:endParaRPr sz="16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625" y="676275"/>
            <a:ext cx="50482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037850" y="289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Csíksomlyó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045500"/>
            <a:ext cx="4260300" cy="39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 katolikus vallású székelyek híres Mária-kegyhelye, búcsújáróhelye és szellemi életének több évszázados központja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Minden pünkösdkor itt zajlik a híres csíksomlyói búcsú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Látnivalók: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Csíksomlyói kegytemplom</a:t>
            </a:r>
            <a:endParaRPr sz="1600" u="sng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Ferences kolostor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Nepomuki Szent János-kápolna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Kájoni János szobor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Domokos Pál Péter</a:t>
            </a:r>
            <a:r>
              <a:rPr lang="hu" sz="1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-szobor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Csíkszék egykori székháza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5825" y="152400"/>
            <a:ext cx="341638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5689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Székelyudvarhely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Az Udvarhelyi-medence gazdasági és művelődési központja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székelység történelmi, társadalom- és művelődéstörténeti központja,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Székelyföld és a székely székek központja évszázadokon keresztül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9925" y="785800"/>
            <a:ext cx="476250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91500" y="226350"/>
            <a:ext cx="3077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Gyergyószentmiklós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982050"/>
            <a:ext cx="3237000" cy="40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Gheorgheni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Nevének eredete: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név utótagját Szent Miklósnak szentelt templomáról kapta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gyergyó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szó eredete viszont vitatott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másik hagyomány azt tartja, hogy a területre legelőször 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betelepülők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felkiáltásából </a:t>
            </a: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(Jer! Jó!)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ered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676" y="1298001"/>
            <a:ext cx="5207399" cy="23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526200" y="4212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Békás-szoros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389600"/>
            <a:ext cx="3237000" cy="35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tektonikus eredetű szurdokvölgy a Hagymás-hegységben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h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Nagyhagymás Nemzeti Park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része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Közrefogó hegycsúcsok: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Kis-Cohárd (1344 m),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Csíki-bükk (1264 m), 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Oltár-kő (1154 m), 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Mária-kő (1125 m)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100" y="845725"/>
            <a:ext cx="5290500" cy="345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5674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Fehéregyháza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Albești</a:t>
            </a:r>
            <a:endParaRPr i="1"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Látnivalók:</a:t>
            </a:r>
            <a:endParaRPr i="1"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Petőfi-emlékmű az Ispánkútnál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Az egykori várkastély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650" y="665250"/>
            <a:ext cx="5719500" cy="38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692250" y="289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Segesvár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43000"/>
            <a:ext cx="3569100" cy="38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Sighișoara</a:t>
            </a:r>
            <a:endParaRPr i="1"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Szász szék központja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UNESCO Világörökség része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Leghírhedtebb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szülötte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Vlad Tepes (Drakula)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közeli síkságon játszódott le a segesvári csata</a:t>
            </a:r>
            <a:r>
              <a:rPr lang="hu" sz="160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hu" sz="1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1849</a:t>
            </a: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július 31.)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Általános vélekedés, hogy ebben a csatában meghalt Petőfi Sándor is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400" y="152400"/>
            <a:ext cx="34911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792000" y="1524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Times New Roman"/>
                <a:ea typeface="Times New Roman"/>
                <a:cs typeface="Times New Roman"/>
                <a:sym typeface="Times New Roman"/>
              </a:rPr>
              <a:t>Marosvásárhely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057325"/>
            <a:ext cx="3768600" cy="3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i="1"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Târgu Mureș</a:t>
            </a:r>
            <a:endParaRPr i="1"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Itt él a legtöbb magyar Romániában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●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Fő látványosságai: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belváros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Rózsák tere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Keresztelő Szent János-templom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Barátok templomának híres tornya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Közigazgatási Palota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600"/>
              <a:buFont typeface="Times New Roman"/>
              <a:buChar char="○"/>
            </a:pPr>
            <a:r>
              <a:rPr lang="hu" sz="16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Kultúrpalota</a:t>
            </a:r>
            <a:endParaRPr sz="160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350" y="152400"/>
            <a:ext cx="40312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